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68" r:id="rId2"/>
    <p:sldId id="270" r:id="rId3"/>
    <p:sldId id="264" r:id="rId4"/>
    <p:sldId id="265" r:id="rId5"/>
    <p:sldId id="271" r:id="rId6"/>
    <p:sldId id="261" r:id="rId7"/>
    <p:sldId id="269" r:id="rId8"/>
    <p:sldId id="258" r:id="rId9"/>
    <p:sldId id="267" r:id="rId10"/>
    <p:sldId id="262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5D12-C0EA-4F48-B23A-5887845D172A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2F270-F682-4338-B609-4E0DD4E8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1774-2AB9-4BD5-B5A5-DF2E8C7A0C7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8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1774-2AB9-4BD5-B5A5-DF2E8C7A0C7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6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1774-2AB9-4BD5-B5A5-DF2E8C7A0C7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3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1774-2AB9-4BD5-B5A5-DF2E8C7A0C7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8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1774-2AB9-4BD5-B5A5-DF2E8C7A0C7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1774-2AB9-4BD5-B5A5-DF2E8C7A0C7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1774-2AB9-4BD5-B5A5-DF2E8C7A0C7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6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1774-2AB9-4BD5-B5A5-DF2E8C7A0C7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2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1774-2AB9-4BD5-B5A5-DF2E8C7A0C7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1774-2AB9-4BD5-B5A5-DF2E8C7A0C7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1774-2AB9-4BD5-B5A5-DF2E8C7A0C7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3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61774-2AB9-4BD5-B5A5-DF2E8C7A0C7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8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1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834" y="1734670"/>
            <a:ext cx="8624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</a:t>
            </a:r>
            <a:r>
              <a:rPr lang="en-US" sz="3200" dirty="0">
                <a:solidFill>
                  <a:schemeClr val="bg1"/>
                </a:solidFill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o these other counties have in common?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4622" y="2389094"/>
            <a:ext cx="8624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this means for Jacksonville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4621" y="3106270"/>
            <a:ext cx="86240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Jacksonville can do…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	1. Awareness Campaign 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	2. City/County Involvement and 				     Investment</a:t>
            </a:r>
          </a:p>
        </p:txBody>
      </p:sp>
    </p:spTree>
    <p:extLst>
      <p:ext uri="{BB962C8B-B14F-4D97-AF65-F5344CB8AC3E}">
        <p14:creationId xmlns:p14="http://schemas.microsoft.com/office/powerpoint/2010/main" val="358406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1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6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4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58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8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1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4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19</Words>
  <Application>Microsoft Office PowerPoint</Application>
  <PresentationFormat>Custom</PresentationFormat>
  <Paragraphs>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9</cp:revision>
  <cp:lastPrinted>2017-02-23T16:24:44Z</cp:lastPrinted>
  <dcterms:created xsi:type="dcterms:W3CDTF">2017-02-08T22:37:45Z</dcterms:created>
  <dcterms:modified xsi:type="dcterms:W3CDTF">2017-02-24T17:33:06Z</dcterms:modified>
</cp:coreProperties>
</file>